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d1b59760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d1b59760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d1b597605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d1b597605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2150660b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2150660b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150660b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2150660b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2150660b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2150660b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2150660b7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2150660b7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1b597605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1b597605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d1b597605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d1b597605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2150660b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2150660b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2150660b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2150660b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2150660b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2150660b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d1b597605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d1b597605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2150660b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2150660b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d1b597605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d1b597605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d1b597605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d1b597605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2150660b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2150660b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2150660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2150660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d1b597605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d1b597605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2150660b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2150660b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d1b597605_6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d1b597605_6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898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Walking Style Authentication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(WSA)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01400"/>
            <a:ext cx="8520600" cy="10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Group 5: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Jianbo Pei, Jingyuan Wang,</a:t>
            </a:r>
            <a:r>
              <a:rPr lang="en"/>
              <a:t> </a:t>
            </a:r>
            <a:r>
              <a:rPr lang="en" sz="2000">
                <a:solidFill>
                  <a:schemeClr val="dk1"/>
                </a:solidFill>
              </a:rPr>
              <a:t>Bowen Sun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                                                                                            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 Related Works</a:t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3511" l="22016" r="4351" t="16501"/>
          <a:stretch/>
        </p:blipFill>
        <p:spPr>
          <a:xfrm>
            <a:off x="424875" y="1649275"/>
            <a:ext cx="3525175" cy="22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050" y="1594342"/>
            <a:ext cx="4889149" cy="277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464100" y="6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/>
              <a:t>Linear Regression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75" y="1565425"/>
            <a:ext cx="8121249" cy="25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64100" y="6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>
                <a:solidFill>
                  <a:srgbClr val="000000"/>
                </a:solidFill>
              </a:rPr>
              <a:t>Linear Regression (Multiple Variables)</a:t>
            </a:r>
            <a:r>
              <a:rPr lang="en"/>
              <a:t> 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14074"/>
          <a:stretch/>
        </p:blipFill>
        <p:spPr>
          <a:xfrm>
            <a:off x="710350" y="1681650"/>
            <a:ext cx="4432675" cy="23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4">
            <a:alphaModFix/>
          </a:blip>
          <a:srcRect b="0" l="0" r="2600" t="0"/>
          <a:stretch/>
        </p:blipFill>
        <p:spPr>
          <a:xfrm>
            <a:off x="4776938" y="2292575"/>
            <a:ext cx="42118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755" y="2977100"/>
            <a:ext cx="1640216" cy="4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513950" y="1200500"/>
            <a:ext cx="785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          </a:t>
            </a:r>
            <a:r>
              <a:rPr b="1" lang="en">
                <a:solidFill>
                  <a:srgbClr val="000000"/>
                </a:solidFill>
              </a:rPr>
              <a:t>Cost Function (MSE):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Gradient Descent: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                                                     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                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925" y="3084438"/>
            <a:ext cx="40481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950" y="2065475"/>
            <a:ext cx="411289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650" y="3837325"/>
            <a:ext cx="1683184" cy="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type="title"/>
          </p:nvPr>
        </p:nvSpPr>
        <p:spPr>
          <a:xfrm>
            <a:off x="464100" y="6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>
                <a:solidFill>
                  <a:srgbClr val="000000"/>
                </a:solidFill>
              </a:rPr>
              <a:t>Linear Regression (Multiple Variables)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38" y="1440275"/>
            <a:ext cx="4352075" cy="30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5396875" y="1962300"/>
            <a:ext cx="34506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As the count of iterations increases, the lost decreases.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The accuracy is about 75%</a:t>
            </a:r>
            <a:r>
              <a:rPr lang="en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50" name="Google Shape;150;p26"/>
          <p:cNvSpPr txBox="1"/>
          <p:nvPr>
            <p:ph type="title"/>
          </p:nvPr>
        </p:nvSpPr>
        <p:spPr>
          <a:xfrm>
            <a:off x="464100" y="652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</a:t>
            </a:r>
            <a:r>
              <a:rPr lang="en">
                <a:solidFill>
                  <a:srgbClr val="000000"/>
                </a:solidFill>
              </a:rPr>
              <a:t>Linear Regression (Multiple Variables)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64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SVM </a:t>
            </a:r>
            <a:r>
              <a:rPr lang="en"/>
              <a:t>(Cont’d)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311700" y="1359950"/>
            <a:ext cx="45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 Vector Machine (SVM)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 SVM is a supervised learning algorithm. Given labeled training data, it would establish a learned model and discriminatively divide data into two parts.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Realization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With SVM, the accuracy of authentication has been calculated and plotted.</a:t>
            </a:r>
            <a:endParaRPr/>
          </a:p>
        </p:txBody>
      </p:sp>
      <p:sp>
        <p:nvSpPr>
          <p:cNvPr id="157" name="Google Shape;157;p27"/>
          <p:cNvSpPr txBox="1"/>
          <p:nvPr>
            <p:ph idx="2" type="body"/>
          </p:nvPr>
        </p:nvSpPr>
        <p:spPr>
          <a:xfrm>
            <a:off x="5255875" y="1893150"/>
            <a:ext cx="3576300" cy="1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907" y="1849925"/>
            <a:ext cx="3852242" cy="21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687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 - SVM (Cont’d)</a:t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30600" y="1377250"/>
            <a:ext cx="84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Data processing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In the form of                                                                                for each line.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Attach label 1 to people with authorization and label 0 to others.</a:t>
            </a:r>
            <a:endParaRPr sz="1600">
              <a:solidFill>
                <a:srgbClr val="000000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Create four file.txt separately for label 0, label 1, data of label 0 and data of label 1.</a:t>
            </a:r>
            <a:endParaRPr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Training and Testing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Set</a:t>
            </a:r>
            <a:r>
              <a:rPr lang="en" sz="1600">
                <a:solidFill>
                  <a:srgbClr val="000000"/>
                </a:solidFill>
              </a:rPr>
              <a:t> parameters for SVM and run with input.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Divide each file for training and testing with certain percentage. Then mix all the label files and mix all the data files.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❏"/>
            </a:pPr>
            <a:r>
              <a:rPr lang="en" sz="1600">
                <a:solidFill>
                  <a:srgbClr val="000000"/>
                </a:solidFill>
              </a:rPr>
              <a:t>Change </a:t>
            </a:r>
            <a:r>
              <a:rPr lang="en" sz="1600">
                <a:solidFill>
                  <a:srgbClr val="000000"/>
                </a:solidFill>
              </a:rPr>
              <a:t>the percentage of training data and testing data to obtain accuracy.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625" y="1759950"/>
            <a:ext cx="4201249" cy="3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718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Approach - SVM (Cont’d)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5039775" y="1432263"/>
            <a:ext cx="374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Result: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Improve the accuracy of Linear Regression Algorithm, with 88.2% highest.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5" y="1327275"/>
            <a:ext cx="4555201" cy="36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73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Works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440875" y="1506900"/>
            <a:ext cx="816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Improve accuracy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Expand the amount of data for training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Try other algorithms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Transfer data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Design an APP which can realize that transferring data from android to system automatically once finishing recording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2787750" y="2285400"/>
            <a:ext cx="356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7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34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Approaches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Data Collecting &amp; Processing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Linear Regression and SVM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>
                <a:solidFill>
                  <a:schemeClr val="dk1"/>
                </a:solidFill>
              </a:rPr>
              <a:t>Related Works</a:t>
            </a:r>
            <a:endParaRPr>
              <a:solidFill>
                <a:schemeClr val="dk1"/>
              </a:solidFill>
            </a:endParaRPr>
          </a:p>
          <a:p>
            <a:pPr indent="-3429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Future Works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2677000" y="2184250"/>
            <a:ext cx="39093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you！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82" y="723450"/>
            <a:ext cx="7846242" cy="44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69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44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 new method of biometric authentication based on unique walking style of each individual.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363" y="2122999"/>
            <a:ext cx="4155276" cy="29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70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Motion Sensors</a:t>
            </a:r>
            <a:endParaRPr sz="3000"/>
          </a:p>
        </p:txBody>
      </p:sp>
      <p:sp>
        <p:nvSpPr>
          <p:cNvPr id="79" name="Google Shape;79;p17"/>
          <p:cNvSpPr txBox="1"/>
          <p:nvPr/>
        </p:nvSpPr>
        <p:spPr>
          <a:xfrm>
            <a:off x="311700" y="1410000"/>
            <a:ext cx="4260300" cy="21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step counter sensor</a:t>
            </a:r>
            <a:endParaRPr sz="24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linear acceleration sensor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250" y="1199925"/>
            <a:ext cx="3432983" cy="36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Flow Chart</a:t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1507200" y="4699750"/>
            <a:ext cx="2255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 1. System Initialization</a:t>
            </a:r>
            <a:endParaRPr sz="1200"/>
          </a:p>
        </p:txBody>
      </p:sp>
      <p:sp>
        <p:nvSpPr>
          <p:cNvPr id="87" name="Google Shape;87;p18"/>
          <p:cNvSpPr txBox="1"/>
          <p:nvPr/>
        </p:nvSpPr>
        <p:spPr>
          <a:xfrm>
            <a:off x="5002475" y="4650250"/>
            <a:ext cx="24273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Figure 2. Authorization Process in Real Life</a:t>
            </a:r>
            <a:endParaRPr sz="1200"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3665" l="10565" r="5584" t="3302"/>
          <a:stretch/>
        </p:blipFill>
        <p:spPr>
          <a:xfrm>
            <a:off x="1785800" y="1120625"/>
            <a:ext cx="1497050" cy="36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0" l="3553" r="3905" t="3670"/>
          <a:stretch/>
        </p:blipFill>
        <p:spPr>
          <a:xfrm>
            <a:off x="4689718" y="1120625"/>
            <a:ext cx="3086032" cy="35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65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Data Collecting 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334000"/>
            <a:ext cx="54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Designed an android App using Android Studio to collect linear acceleration from x, y, and z three dimensions.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Save the output to the external storage on the phone.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Transmit data from phone to computer for future processing.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950" y="891612"/>
            <a:ext cx="2325675" cy="413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673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Data Collecting (cont’d)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collected from object walking within 10 meters.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6738950" y="2720125"/>
            <a:ext cx="15360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Total:  3000 groups of data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1781425"/>
            <a:ext cx="4981550" cy="31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65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- Data Processing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362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Wrote Python programs to integrate data and add labels to the data for future training and testing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Labelling for linear regression example: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38" y="2464400"/>
            <a:ext cx="33813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950" y="2473925"/>
            <a:ext cx="3562350" cy="2495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21"/>
          <p:cNvCxnSpPr/>
          <p:nvPr/>
        </p:nvCxnSpPr>
        <p:spPr>
          <a:xfrm>
            <a:off x="4388550" y="3712400"/>
            <a:ext cx="805200" cy="9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